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80" r:id="rId2"/>
    <p:sldId id="281" r:id="rId3"/>
    <p:sldId id="282" r:id="rId4"/>
    <p:sldId id="283" r:id="rId5"/>
    <p:sldId id="259" r:id="rId6"/>
    <p:sldId id="284" r:id="rId7"/>
    <p:sldId id="266" r:id="rId8"/>
    <p:sldId id="286" r:id="rId9"/>
    <p:sldId id="268" r:id="rId10"/>
    <p:sldId id="262" r:id="rId11"/>
    <p:sldId id="263" r:id="rId12"/>
    <p:sldId id="269" r:id="rId13"/>
    <p:sldId id="273" r:id="rId14"/>
    <p:sldId id="285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5CFD4A-75AB-4083-BD54-B1FFEC5E62FF}" type="datetimeFigureOut">
              <a:rPr lang="en-US" smtClean="0"/>
              <a:pPr/>
              <a:t>11/04/14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665C1C-F762-4D60-ACC5-D629EF323C0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65C1C-F762-4D60-ACC5-D629EF323C07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11/04/14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11/04/14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11/04/14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9600" b="1" i="0" u="none" strike="noStrike" kern="1200" normalizeH="0" baseline="0" noProof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chemeClr val="tx1"/>
                </a:solidFill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স্বাগতম</a:t>
            </a:r>
            <a:endParaRPr kumimoji="0" lang="en-US" sz="9600" b="1" i="0" u="none" strike="noStrike" kern="1200" normalizeH="0" baseline="0" noProof="0" dirty="0">
              <a:ln w="10541" cmpd="sng">
                <a:solidFill>
                  <a:srgbClr val="C00000"/>
                </a:solidFill>
                <a:prstDash val="solid"/>
              </a:ln>
              <a:solidFill>
                <a:schemeClr val="tx1"/>
              </a:solidFill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</p:txBody>
      </p:sp>
      <p:pic>
        <p:nvPicPr>
          <p:cNvPr id="5" name="Picture 1" descr="C:\Users\PTI\Desktop\Faruk\flow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1295400"/>
            <a:ext cx="3733800" cy="41176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57200" y="5334000"/>
            <a:ext cx="8229600" cy="144655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88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শুভ সকাল</a:t>
            </a:r>
            <a:endParaRPr lang="en-US" sz="8800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67200" y="-152400"/>
            <a:ext cx="83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NikoshBAN" pitchFamily="2" charset="0"/>
                <a:cs typeface="NikoshBAN" pitchFamily="2" charset="0"/>
              </a:rPr>
              <a:t>ক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7000" y="2895600"/>
            <a:ext cx="76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atin typeface="NikoshBAN" pitchFamily="2" charset="0"/>
                <a:cs typeface="NikoshBAN" pitchFamily="2" charset="0"/>
              </a:rPr>
              <a:t>খ</a:t>
            </a:r>
            <a:endParaRPr lang="en-US" sz="6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62600" y="2819400"/>
            <a:ext cx="914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atin typeface="NikoshBAN" pitchFamily="2" charset="0"/>
                <a:cs typeface="NikoshBAN" pitchFamily="2" charset="0"/>
              </a:rPr>
              <a:t>গ</a:t>
            </a:r>
            <a:endParaRPr lang="en-US" sz="6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76600" y="3697069"/>
            <a:ext cx="2514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সমদ্বিবাহু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ত্রিভুজ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1447800" y="4664095"/>
            <a:ext cx="6705600" cy="15081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4400" dirty="0" err="1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সমদ্বিবাহু</a:t>
            </a:r>
            <a:r>
              <a:rPr lang="en-US" sz="4400" dirty="0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ত্রিভুজের</a:t>
            </a:r>
            <a:r>
              <a:rPr lang="en-US" sz="4400" dirty="0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দুইটি</a:t>
            </a:r>
            <a:r>
              <a:rPr lang="en-US" sz="4400" dirty="0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বাহু</a:t>
            </a:r>
            <a:r>
              <a:rPr lang="en-US" sz="4400" dirty="0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সমান</a:t>
            </a:r>
            <a:r>
              <a:rPr lang="en-US" sz="4400" dirty="0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8000" dirty="0" smtClean="0">
              <a:solidFill>
                <a:schemeClr val="tx2">
                  <a:lumMod val="7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lvl="0"/>
            <a:r>
              <a:rPr lang="en-US" sz="4800" dirty="0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ক খ গ </a:t>
            </a:r>
            <a:r>
              <a:rPr lang="en-US" sz="4800" dirty="0" err="1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4800" dirty="0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সমদ্বিবাহু</a:t>
            </a:r>
            <a:r>
              <a:rPr lang="en-US" sz="4800" dirty="0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ত্রিভুজ</a:t>
            </a:r>
            <a:r>
              <a:rPr lang="en-US" sz="4800" dirty="0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96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3505200" y="533400"/>
            <a:ext cx="2119532" cy="2819400"/>
            <a:chOff x="3429000" y="533400"/>
            <a:chExt cx="2119532" cy="2819400"/>
          </a:xfrm>
        </p:grpSpPr>
        <p:cxnSp>
          <p:nvCxnSpPr>
            <p:cNvPr id="14" name="Straight Connector 13"/>
            <p:cNvCxnSpPr/>
            <p:nvPr/>
          </p:nvCxnSpPr>
          <p:spPr>
            <a:xfrm rot="5400000">
              <a:off x="2628900" y="1333500"/>
              <a:ext cx="2819400" cy="1219200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3681632" y="1485900"/>
              <a:ext cx="2819400" cy="914400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429000" y="3352800"/>
              <a:ext cx="2093976" cy="0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/>
          <p:cNvSpPr/>
          <p:nvPr/>
        </p:nvSpPr>
        <p:spPr>
          <a:xfrm>
            <a:off x="685800" y="762000"/>
            <a:ext cx="7239000" cy="2971800"/>
          </a:xfrm>
          <a:prstGeom prst="triangle">
            <a:avLst>
              <a:gd name="adj" fmla="val 68772"/>
            </a:avLst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86400" y="-228600"/>
            <a:ext cx="106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latin typeface="NikoshBAN" pitchFamily="2" charset="0"/>
                <a:cs typeface="NikoshBAN" pitchFamily="2" charset="0"/>
              </a:rPr>
              <a:t>ক</a:t>
            </a:r>
            <a:endParaRPr lang="en-US" sz="8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76200" y="3200400"/>
            <a:ext cx="76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latin typeface="NikoshBAN" pitchFamily="2" charset="0"/>
                <a:cs typeface="NikoshBAN" pitchFamily="2" charset="0"/>
              </a:rPr>
              <a:t>খ</a:t>
            </a:r>
            <a:endParaRPr lang="en-US" sz="7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05800" y="3124200"/>
            <a:ext cx="76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latin typeface="NikoshBAN" pitchFamily="2" charset="0"/>
                <a:cs typeface="NikoshBAN" pitchFamily="2" charset="0"/>
              </a:rPr>
              <a:t>গ</a:t>
            </a:r>
            <a:endParaRPr lang="en-US" sz="7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24200" y="4038600"/>
            <a:ext cx="2667000" cy="70788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বিষমবাহু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ত্রিভুজ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5400" y="5077361"/>
            <a:ext cx="6400800" cy="1323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বিষমবাহু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ত্রিভুজের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বাহুগুলো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অসমান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।</a:t>
            </a:r>
          </a:p>
          <a:p>
            <a:r>
              <a:rPr lang="en-US" sz="4000" dirty="0" smtClean="0">
                <a:latin typeface="NikoshBAN" pitchFamily="2" charset="0"/>
                <a:cs typeface="NikoshBAN" pitchFamily="2" charset="0"/>
              </a:rPr>
              <a:t>ক খ গ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বিষমবাহু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ত্রিভুজ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। 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62200" y="762000"/>
            <a:ext cx="381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মিল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করঃ</a:t>
            </a:r>
            <a:endParaRPr lang="en-US" sz="4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43200" y="0"/>
            <a:ext cx="3276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NikoshBAN" pitchFamily="2" charset="0"/>
                <a:cs typeface="NikoshBAN" pitchFamily="2" charset="0"/>
              </a:rPr>
              <a:t>দলীয়</a:t>
            </a:r>
            <a:r>
              <a:rPr lang="en-US" sz="6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dirty="0" err="1" smtClean="0">
                <a:latin typeface="NikoshBAN" pitchFamily="2" charset="0"/>
                <a:cs typeface="NikoshBAN" pitchFamily="2" charset="0"/>
              </a:rPr>
              <a:t>কাজঃ</a:t>
            </a:r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609600" y="1524000"/>
            <a:ext cx="2545347" cy="914632"/>
          </a:xfrm>
          <a:prstGeom prst="triangle">
            <a:avLst>
              <a:gd name="adj" fmla="val 68772"/>
            </a:avLst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01389" y="2177308"/>
            <a:ext cx="34437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NikoshBAN" pitchFamily="2" charset="0"/>
                <a:cs typeface="NikoshBAN" pitchFamily="2" charset="0"/>
              </a:rPr>
              <a:t>সমবাহু</a:t>
            </a:r>
            <a:r>
              <a:rPr lang="en-US" sz="6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dirty="0" err="1" smtClean="0">
                <a:latin typeface="NikoshBAN" pitchFamily="2" charset="0"/>
                <a:cs typeface="NikoshBAN" pitchFamily="2" charset="0"/>
              </a:rPr>
              <a:t>ত্রিভুজ</a:t>
            </a:r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6526" y="5770504"/>
            <a:ext cx="4117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NikoshBAN" pitchFamily="2" charset="0"/>
                <a:cs typeface="NikoshBAN" pitchFamily="2" charset="0"/>
              </a:rPr>
              <a:t>বিষমবাহু</a:t>
            </a:r>
            <a:r>
              <a:rPr lang="en-US" sz="5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latin typeface="NikoshBAN" pitchFamily="2" charset="0"/>
                <a:cs typeface="NikoshBAN" pitchFamily="2" charset="0"/>
              </a:rPr>
              <a:t>ত্রিভুজ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3000" y="3886200"/>
            <a:ext cx="3593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NikoshBAN" pitchFamily="2" charset="0"/>
                <a:cs typeface="NikoshBAN" pitchFamily="2" charset="0"/>
              </a:rPr>
              <a:t>সমদ্বিবাহু</a:t>
            </a:r>
            <a:r>
              <a:rPr lang="en-US" sz="5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latin typeface="NikoshBAN" pitchFamily="2" charset="0"/>
                <a:cs typeface="NikoshBAN" pitchFamily="2" charset="0"/>
              </a:rPr>
              <a:t>ত্রিভুজ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Isosceles Triangle 11"/>
          <p:cNvSpPr/>
          <p:nvPr/>
        </p:nvSpPr>
        <p:spPr>
          <a:xfrm>
            <a:off x="909053" y="3287932"/>
            <a:ext cx="1497263" cy="1110624"/>
          </a:xfrm>
          <a:prstGeom prst="triangl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rot="16200000" flipH="1">
            <a:off x="2476501" y="3390901"/>
            <a:ext cx="3352798" cy="17526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1133642" y="4986534"/>
            <a:ext cx="823495" cy="1197876"/>
            <a:chOff x="457201" y="5105400"/>
            <a:chExt cx="838200" cy="1397168"/>
          </a:xfrm>
        </p:grpSpPr>
        <p:cxnSp>
          <p:nvCxnSpPr>
            <p:cNvPr id="15" name="Straight Connector 14"/>
            <p:cNvCxnSpPr/>
            <p:nvPr/>
          </p:nvCxnSpPr>
          <p:spPr>
            <a:xfrm rot="10800000" flipV="1">
              <a:off x="457201" y="5105400"/>
              <a:ext cx="457200" cy="1369032"/>
            </a:xfrm>
            <a:prstGeom prst="line">
              <a:avLst/>
            </a:prstGeom>
            <a:ln w="76200"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 flipH="1" flipV="1">
              <a:off x="914401" y="5105400"/>
              <a:ext cx="381000" cy="1397168"/>
            </a:xfrm>
            <a:prstGeom prst="line">
              <a:avLst/>
            </a:prstGeom>
            <a:ln w="76200"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57201" y="6488500"/>
              <a:ext cx="838200" cy="0"/>
            </a:xfrm>
            <a:prstGeom prst="line">
              <a:avLst/>
            </a:prstGeom>
            <a:ln w="76200"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/>
          <p:cNvCxnSpPr/>
          <p:nvPr/>
        </p:nvCxnSpPr>
        <p:spPr>
          <a:xfrm flipV="1">
            <a:off x="2590800" y="2819400"/>
            <a:ext cx="2590802" cy="1447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2133600" y="4495800"/>
            <a:ext cx="2895600" cy="1524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7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770" decel="100000"/>
                                        <p:tgtEl>
                                          <p:spTgt spid="1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5" dur="77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7" dur="77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 animBg="1"/>
      <p:bldP spid="9" grpId="0"/>
      <p:bldP spid="10" grpId="0"/>
      <p:bldP spid="11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1905000"/>
            <a:ext cx="7315200" cy="10156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6000" dirty="0" err="1" smtClean="0">
                <a:latin typeface="NikoshBAN" pitchFamily="2" charset="0"/>
                <a:cs typeface="NikoshBAN" pitchFamily="2" charset="0"/>
              </a:rPr>
              <a:t>চিত্রসহ</a:t>
            </a:r>
            <a:r>
              <a:rPr lang="en-US" sz="6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dirty="0" err="1" smtClean="0">
                <a:latin typeface="NikoshBAN" pitchFamily="2" charset="0"/>
                <a:cs typeface="NikoshBAN" pitchFamily="2" charset="0"/>
              </a:rPr>
              <a:t>সংজ্ঞা</a:t>
            </a:r>
            <a:r>
              <a:rPr lang="en-US" sz="6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dirty="0" err="1" smtClean="0">
                <a:latin typeface="NikoshBAN" pitchFamily="2" charset="0"/>
                <a:cs typeface="NikoshBAN" pitchFamily="2" charset="0"/>
              </a:rPr>
              <a:t>লেখ</a:t>
            </a:r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2971800"/>
            <a:ext cx="7315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NikoshBAN" pitchFamily="2" charset="0"/>
                <a:cs typeface="NikoshBAN" pitchFamily="2" charset="0"/>
              </a:rPr>
              <a:t>    </a:t>
            </a:r>
            <a:r>
              <a:rPr lang="en-US" sz="6000" dirty="0" err="1" smtClean="0">
                <a:latin typeface="NikoshBAN" pitchFamily="2" charset="0"/>
                <a:cs typeface="NikoshBAN" pitchFamily="2" charset="0"/>
              </a:rPr>
              <a:t>সমবাহু</a:t>
            </a:r>
            <a:r>
              <a:rPr lang="en-US" sz="6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dirty="0" err="1" smtClean="0">
                <a:latin typeface="NikoshBAN" pitchFamily="2" charset="0"/>
                <a:cs typeface="NikoshBAN" pitchFamily="2" charset="0"/>
              </a:rPr>
              <a:t>ত্রিভুজ</a:t>
            </a:r>
            <a:r>
              <a:rPr lang="en-US" sz="6000" dirty="0" smtClean="0">
                <a:latin typeface="NikoshBAN" pitchFamily="2" charset="0"/>
                <a:cs typeface="NikoshBAN" pitchFamily="2" charset="0"/>
              </a:rPr>
              <a:t>                      </a:t>
            </a:r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4876800"/>
            <a:ext cx="701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2">
                    <a:lumMod val="10000"/>
                  </a:schemeClr>
                </a:solidFill>
                <a:latin typeface="NikoshBAN" pitchFamily="2" charset="0"/>
                <a:cs typeface="NikoshBAN" pitchFamily="2" charset="0"/>
              </a:rPr>
              <a:t>       </a:t>
            </a:r>
            <a:r>
              <a:rPr lang="en-US" sz="6000" dirty="0" err="1" smtClean="0">
                <a:solidFill>
                  <a:schemeClr val="bg2">
                    <a:lumMod val="10000"/>
                  </a:schemeClr>
                </a:solidFill>
                <a:latin typeface="NikoshBAN" pitchFamily="2" charset="0"/>
                <a:cs typeface="NikoshBAN" pitchFamily="2" charset="0"/>
              </a:rPr>
              <a:t>সমদ্বিবাহু</a:t>
            </a:r>
            <a:r>
              <a:rPr lang="en-US" sz="6000" dirty="0" smtClean="0">
                <a:solidFill>
                  <a:schemeClr val="bg2">
                    <a:lumMod val="1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dirty="0" err="1" smtClean="0">
                <a:solidFill>
                  <a:schemeClr val="bg2">
                    <a:lumMod val="10000"/>
                  </a:schemeClr>
                </a:solidFill>
                <a:latin typeface="NikoshBAN" pitchFamily="2" charset="0"/>
                <a:cs typeface="NikoshBAN" pitchFamily="2" charset="0"/>
              </a:rPr>
              <a:t>ত্রিভুজ</a:t>
            </a:r>
            <a:endParaRPr lang="en-US" sz="6000" dirty="0">
              <a:solidFill>
                <a:schemeClr val="bg2">
                  <a:lumMod val="1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4400" y="3886200"/>
            <a:ext cx="7239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 smtClean="0">
                <a:latin typeface="NikoshBAN" pitchFamily="2" charset="0"/>
                <a:cs typeface="NikoshBAN" pitchFamily="2" charset="0"/>
              </a:rPr>
              <a:t>       </a:t>
            </a:r>
            <a:r>
              <a:rPr lang="en-US" sz="6000" dirty="0" err="1" smtClean="0">
                <a:latin typeface="NikoshBAN" pitchFamily="2" charset="0"/>
                <a:cs typeface="NikoshBAN" pitchFamily="2" charset="0"/>
              </a:rPr>
              <a:t>বিষমবাহু</a:t>
            </a:r>
            <a:r>
              <a:rPr lang="en-US" sz="6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dirty="0" err="1" smtClean="0">
                <a:latin typeface="NikoshBAN" pitchFamily="2" charset="0"/>
                <a:cs typeface="NikoshBAN" pitchFamily="2" charset="0"/>
              </a:rPr>
              <a:t>ত্রিভুজ</a:t>
            </a:r>
            <a:endParaRPr lang="en-US" sz="6000" dirty="0"/>
          </a:p>
        </p:txBody>
      </p:sp>
      <p:sp>
        <p:nvSpPr>
          <p:cNvPr id="8" name="TextBox 7"/>
          <p:cNvSpPr txBox="1"/>
          <p:nvPr/>
        </p:nvSpPr>
        <p:spPr>
          <a:xfrm>
            <a:off x="838200" y="533400"/>
            <a:ext cx="7315200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NikoshBAN" pitchFamily="2" charset="0"/>
                <a:cs typeface="NikoshBAN" pitchFamily="2" charset="0"/>
              </a:rPr>
              <a:t>   </a:t>
            </a:r>
            <a:r>
              <a:rPr lang="en-US" sz="6000" dirty="0" err="1" smtClean="0">
                <a:latin typeface="NikoshBAN" pitchFamily="2" charset="0"/>
                <a:cs typeface="NikoshBAN" pitchFamily="2" charset="0"/>
              </a:rPr>
              <a:t>লিখিত</a:t>
            </a:r>
            <a:r>
              <a:rPr lang="en-US" sz="6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dirty="0" err="1" smtClean="0"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7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23546_554344431254988_85428784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28576"/>
            <a:ext cx="6781800" cy="6781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2200" y="304800"/>
            <a:ext cx="381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96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9600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 noGrp="1"/>
          </p:cNvSpPr>
          <p:nvPr>
            <p:ph type="title"/>
          </p:nvPr>
        </p:nvSpPr>
        <p:spPr>
          <a:xfrm>
            <a:off x="457200" y="903045"/>
            <a:ext cx="8229600" cy="156966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9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উপস্থাপনায়</a:t>
            </a:r>
            <a:endParaRPr lang="en-US" sz="9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3">
                  <a:lumMod val="7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Frame 3"/>
          <p:cNvSpPr/>
          <p:nvPr/>
        </p:nvSpPr>
        <p:spPr>
          <a:xfrm>
            <a:off x="1219200" y="2514600"/>
            <a:ext cx="6781800" cy="3581400"/>
          </a:xfrm>
          <a:prstGeom prst="frame">
            <a:avLst/>
          </a:prstGeom>
          <a:solidFill>
            <a:srgbClr val="002060"/>
          </a:solidFill>
          <a:ln>
            <a:solidFill>
              <a:srgbClr val="FF00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6400" y="2971800"/>
            <a:ext cx="5867400" cy="267765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bn-BD" sz="3600" b="1" dirty="0" smtClean="0">
              <a:ln w="12700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মোহাম্মদ ফারুক মিয়া</a:t>
            </a:r>
          </a:p>
          <a:p>
            <a:pPr algn="ctr"/>
            <a:r>
              <a:rPr lang="bn-BD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প্রধান শিক্ষক (ভারপ্রাপ্ত )</a:t>
            </a:r>
          </a:p>
          <a:p>
            <a:pPr algn="ctr"/>
            <a:r>
              <a:rPr lang="bn-BD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বড়বাজার আদর্শ সরকারি প্রাথমিক বিদ্যালয়</a:t>
            </a:r>
          </a:p>
          <a:p>
            <a:pPr algn="ctr"/>
            <a:r>
              <a:rPr lang="bn-BD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বানিয়াচং, হবিগঞ্জ।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Scroll 1"/>
          <p:cNvSpPr/>
          <p:nvPr/>
        </p:nvSpPr>
        <p:spPr>
          <a:xfrm>
            <a:off x="381000" y="685800"/>
            <a:ext cx="7772400" cy="5410200"/>
          </a:xfrm>
          <a:prstGeom prst="verticalScroll">
            <a:avLst/>
          </a:prstGeom>
          <a:solidFill>
            <a:schemeClr val="accent5">
              <a:lumMod val="5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800" dirty="0" smtClean="0"/>
              <a:t> </a:t>
            </a:r>
            <a:r>
              <a:rPr lang="bn-BD" sz="4800" b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প্রাথমিক গণিত</a:t>
            </a:r>
          </a:p>
          <a:p>
            <a:pPr algn="ctr"/>
            <a:r>
              <a:rPr lang="bn-BD" sz="4800" b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চতুর্থ শ্রেণি</a:t>
            </a:r>
          </a:p>
          <a:p>
            <a:pPr algn="ctr"/>
            <a:r>
              <a:rPr lang="bn-BD" sz="4800" b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পাঠের শিরোনামঃ ত্রিভুজ</a:t>
            </a:r>
          </a:p>
          <a:p>
            <a:pPr algn="ctr"/>
            <a:r>
              <a:rPr lang="bn-BD" sz="4800" b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পাঠ্যাংশঃ বাহুভেদে ত্রিভুজ</a:t>
            </a:r>
            <a:endParaRPr lang="en-US" sz="4800" b="1" dirty="0">
              <a:ln w="18000">
                <a:solidFill>
                  <a:srgbClr val="C00000"/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1143000"/>
            <a:ext cx="7391400" cy="132343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8000" dirty="0" smtClean="0"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8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2438400"/>
            <a:ext cx="7391400" cy="415498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bn-BD" sz="4400" dirty="0" smtClean="0">
                <a:latin typeface="NikoshBAN" pitchFamily="2" charset="0"/>
                <a:cs typeface="NikoshBAN" pitchFamily="2" charset="0"/>
              </a:rPr>
              <a:t> ত্রিভুজ কী তা বলতে পারবে।</a:t>
            </a:r>
          </a:p>
          <a:p>
            <a:pPr>
              <a:buFont typeface="Wingdings" pitchFamily="2" charset="2"/>
              <a:buChar char="v"/>
            </a:pPr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বাহুভেদে ত্রিভুজ কত প্রকার ও কি কি বলতে পারবে। </a:t>
            </a:r>
          </a:p>
          <a:p>
            <a:pPr>
              <a:buFont typeface="Wingdings" pitchFamily="2" charset="2"/>
              <a:buChar char="v"/>
            </a:pPr>
            <a:r>
              <a:rPr lang="bn-BD" sz="4400" dirty="0" smtClean="0">
                <a:latin typeface="NikoshBAN" pitchFamily="2" charset="0"/>
                <a:cs typeface="NikoshBAN" pitchFamily="2" charset="0"/>
              </a:rPr>
              <a:t> সমবাহু, সমদ্বিবাহু ও বিষমবাহু ত্রিভুজ আঁকতে পারবে ও সংজ্ঞা লিখতে পারবে।</a:t>
            </a:r>
          </a:p>
          <a:p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533400" y="2514600"/>
          <a:ext cx="7927974" cy="1371600"/>
        </p:xfrm>
        <a:graphic>
          <a:graphicData uri="http://schemas.openxmlformats.org/presentationml/2006/ole">
            <p:oleObj spid="_x0000_s1026" name="Packager Shell Object" showAsIcon="1" r:id="rId3" imgW="3963240" imgH="685800" progId="Package">
              <p:embed/>
            </p:oleObj>
          </a:graphicData>
        </a:graphic>
      </p:graphicFrame>
      <p:sp>
        <p:nvSpPr>
          <p:cNvPr id="3" name="Rectangle 2"/>
          <p:cNvSpPr/>
          <p:nvPr/>
        </p:nvSpPr>
        <p:spPr>
          <a:xfrm rot="10800000" flipV="1">
            <a:off x="0" y="1"/>
            <a:ext cx="9144000" cy="101566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            </a:t>
            </a:r>
            <a:r>
              <a:rPr lang="en-US" sz="6000" dirty="0" err="1" smtClean="0">
                <a:latin typeface="NikoshBAN" pitchFamily="2" charset="0"/>
                <a:cs typeface="NikoshBAN" pitchFamily="2" charset="0"/>
              </a:rPr>
              <a:t>এসো</a:t>
            </a:r>
            <a:r>
              <a:rPr lang="en-US" sz="60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6000" dirty="0" err="1" smtClean="0">
                <a:latin typeface="NikoshBAN" pitchFamily="2" charset="0"/>
                <a:cs typeface="NikoshBAN" pitchFamily="2" charset="0"/>
              </a:rPr>
              <a:t>ভিডিওটি</a:t>
            </a:r>
            <a:r>
              <a:rPr lang="en-US" sz="60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6000" dirty="0" err="1" smtClean="0">
                <a:latin typeface="NikoshBAN" pitchFamily="2" charset="0"/>
                <a:cs typeface="NikoshBAN" pitchFamily="2" charset="0"/>
              </a:rPr>
              <a:t>দেখি</a:t>
            </a:r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rot="5400000">
            <a:off x="1600200" y="1828800"/>
            <a:ext cx="3200400" cy="22860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rot="16200000" flipH="1">
            <a:off x="3467100" y="2247900"/>
            <a:ext cx="3200400" cy="14478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10800000">
            <a:off x="2057400" y="4572000"/>
            <a:ext cx="37338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962400" y="762000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ক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00200" y="4114800"/>
            <a:ext cx="60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খ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86400" y="4191000"/>
            <a:ext cx="114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গ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590800" y="4572000"/>
            <a:ext cx="274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6000" dirty="0" smtClean="0">
                <a:latin typeface="NikoshBAN" pitchFamily="2" charset="0"/>
                <a:cs typeface="NikoshBAN" pitchFamily="2" charset="0"/>
              </a:rPr>
              <a:t>ত্রিভুজ</a:t>
            </a:r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1795552"/>
            <a:ext cx="8686800" cy="18620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5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11500" dirty="0" err="1" smtClean="0">
                <a:latin typeface="NikoshBAN" pitchFamily="2" charset="0"/>
                <a:cs typeface="NikoshBAN" pitchFamily="2" charset="0"/>
              </a:rPr>
              <a:t>বাহুভেদে</a:t>
            </a:r>
            <a:r>
              <a:rPr lang="en-US" sz="115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1500" dirty="0" err="1" smtClean="0">
                <a:latin typeface="NikoshBAN" pitchFamily="2" charset="0"/>
                <a:cs typeface="NikoshBAN" pitchFamily="2" charset="0"/>
              </a:rPr>
              <a:t>ত্রিভুজ</a:t>
            </a:r>
            <a:endParaRPr lang="en-US" sz="115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762000" y="3175337"/>
            <a:ext cx="2286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 flipH="1" flipV="1">
            <a:off x="723900" y="1918037"/>
            <a:ext cx="1295400" cy="12192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16200000" flipH="1">
            <a:off x="1866900" y="1994237"/>
            <a:ext cx="1295400" cy="1066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 flipH="1" flipV="1">
            <a:off x="5029200" y="2057400"/>
            <a:ext cx="1676400" cy="4572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6200000" flipH="1">
            <a:off x="5524500" y="2019300"/>
            <a:ext cx="1676400" cy="5334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429000" y="5562600"/>
            <a:ext cx="25146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 flipH="1" flipV="1">
            <a:off x="3238500" y="4686300"/>
            <a:ext cx="1066800" cy="685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114800" y="4495800"/>
            <a:ext cx="1828800" cy="1066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5638800" y="3124200"/>
            <a:ext cx="9906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838200" y="3316069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সমবাহু ত্রিভুজ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419600" y="3392269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সমদ্বিবাহু ত্রিভুজ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352800" y="5754469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বিষমবাহু ত্রিভুজ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09600" y="228600"/>
            <a:ext cx="8077200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6000" dirty="0" smtClean="0">
                <a:latin typeface="NikoshBAN" pitchFamily="2" charset="0"/>
                <a:cs typeface="NikoshBAN" pitchFamily="2" charset="0"/>
              </a:rPr>
              <a:t>বাহুভেদে ত্রিভুজ তিন প্রকার</a:t>
            </a:r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5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343400" y="219670"/>
            <a:ext cx="76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NikoshBAN" pitchFamily="2" charset="0"/>
                <a:cs typeface="NikoshBAN" pitchFamily="2" charset="0"/>
              </a:rPr>
              <a:t>ক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5000" y="2971800"/>
            <a:ext cx="685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খ</a:t>
            </a:r>
            <a:endParaRPr lang="en-US" sz="6600" dirty="0"/>
          </a:p>
        </p:txBody>
      </p:sp>
      <p:sp>
        <p:nvSpPr>
          <p:cNvPr id="8" name="TextBox 7"/>
          <p:cNvSpPr txBox="1"/>
          <p:nvPr/>
        </p:nvSpPr>
        <p:spPr>
          <a:xfrm>
            <a:off x="6629400" y="2743200"/>
            <a:ext cx="68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latin typeface="NikoshBAN" pitchFamily="2" charset="0"/>
                <a:cs typeface="NikoshBAN" pitchFamily="2" charset="0"/>
              </a:rPr>
              <a:t>গ</a:t>
            </a:r>
            <a:endParaRPr lang="en-US" sz="8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 rot="10800000" flipH="1" flipV="1">
            <a:off x="3200400" y="3048000"/>
            <a:ext cx="3886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err="1" smtClean="0">
                <a:latin typeface="NikoshBAN" pitchFamily="2" charset="0"/>
                <a:cs typeface="NikoshBAN" pitchFamily="2" charset="0"/>
              </a:rPr>
              <a:t>সমবাহু</a:t>
            </a:r>
            <a:r>
              <a:rPr lang="en-US" sz="7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latin typeface="NikoshBAN" pitchFamily="2" charset="0"/>
                <a:cs typeface="NikoshBAN" pitchFamily="2" charset="0"/>
              </a:rPr>
              <a:t>ত্রিভুজ</a:t>
            </a:r>
            <a:endParaRPr lang="en-US" sz="4800" dirty="0"/>
          </a:p>
        </p:txBody>
      </p:sp>
      <p:sp>
        <p:nvSpPr>
          <p:cNvPr id="11" name="TextBox 10"/>
          <p:cNvSpPr txBox="1"/>
          <p:nvPr/>
        </p:nvSpPr>
        <p:spPr>
          <a:xfrm>
            <a:off x="609600" y="4233208"/>
            <a:ext cx="8001000" cy="193899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সমবাহু</a:t>
            </a:r>
            <a:r>
              <a:rPr lang="en-US" sz="6000" dirty="0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dirty="0" err="1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ত্রিভুজের</a:t>
            </a:r>
            <a:r>
              <a:rPr lang="en-US" sz="6000" dirty="0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dirty="0" err="1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বাহুগুলো</a:t>
            </a:r>
            <a:r>
              <a:rPr lang="en-US" sz="6000" dirty="0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dirty="0" err="1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সমান</a:t>
            </a:r>
            <a:r>
              <a:rPr lang="en-US" sz="6000" dirty="0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।</a:t>
            </a:r>
          </a:p>
          <a:p>
            <a:r>
              <a:rPr lang="en-US" sz="6000" dirty="0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ক খ গ </a:t>
            </a:r>
            <a:r>
              <a:rPr lang="en-US" sz="6000" dirty="0" err="1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6000" dirty="0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dirty="0" err="1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সমবাহু</a:t>
            </a:r>
            <a:r>
              <a:rPr lang="en-US" sz="6000" dirty="0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dirty="0" err="1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ত্রিভুজ</a:t>
            </a:r>
            <a:r>
              <a:rPr lang="en-US" sz="6000" dirty="0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6000" dirty="0">
              <a:solidFill>
                <a:schemeClr val="tx2">
                  <a:lumMod val="7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Flowchart: Extract 11"/>
          <p:cNvSpPr/>
          <p:nvPr/>
        </p:nvSpPr>
        <p:spPr>
          <a:xfrm>
            <a:off x="2667000" y="990600"/>
            <a:ext cx="4038600" cy="2286000"/>
          </a:xfrm>
          <a:prstGeom prst="flowChartExtra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</TotalTime>
  <Words>165</Words>
  <Application>Microsoft Office PowerPoint</Application>
  <PresentationFormat>On-screen Show (4:3)</PresentationFormat>
  <Paragraphs>56</Paragraphs>
  <Slides>14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Office Theme</vt:lpstr>
      <vt:lpstr>Packager Shell Object</vt:lpstr>
      <vt:lpstr>স্বাগতম</vt:lpstr>
      <vt:lpstr>উপস্থাপনায়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শ্রেণিঃচতুর্থ বিষয়ঃগণিত পাঠের শিরোনামঃত্রিভূজ পাঠের অংশঃবাহুভেদে ত্রিভূজ পৃষ্ঠা নং-১২৪। </dc:title>
  <dc:creator>pti habigonj</dc:creator>
  <cp:lastModifiedBy>PTI</cp:lastModifiedBy>
  <cp:revision>112</cp:revision>
  <dcterms:created xsi:type="dcterms:W3CDTF">2006-08-16T00:00:00Z</dcterms:created>
  <dcterms:modified xsi:type="dcterms:W3CDTF">2014-04-11T05:16:09Z</dcterms:modified>
</cp:coreProperties>
</file>